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vk.com/away.php?utf=1&amp;to=https://vk.com/id5671966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85184"/>
            <a:ext cx="6400800" cy="432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Сельский многофункциональный дом культуры «Нефтяник»</a:t>
            </a:r>
          </a:p>
          <a:p>
            <a:r>
              <a:rPr lang="ru-RU" sz="2400" dirty="0" smtClean="0"/>
              <a:t>села Краснохолмский  Калтасинского района Республики Башкортостан </a:t>
            </a:r>
            <a:endParaRPr lang="ru-RU" sz="2400" dirty="0"/>
          </a:p>
        </p:txBody>
      </p:sp>
      <p:pic>
        <p:nvPicPr>
          <p:cNvPr id="6" name="Рисунок 5" descr="vyHLz7sQ.jp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17794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СМФК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373216"/>
            <a:ext cx="1108879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праздники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lY2AwZhk6u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05064"/>
            <a:ext cx="2880320" cy="1872208"/>
          </a:xfrm>
        </p:spPr>
      </p:pic>
      <p:pic>
        <p:nvPicPr>
          <p:cNvPr id="5" name="Рисунок 4" descr="NnEcv1qhI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80728"/>
            <a:ext cx="2688299" cy="1944216"/>
          </a:xfrm>
          <a:prstGeom prst="rect">
            <a:avLst/>
          </a:prstGeom>
        </p:spPr>
      </p:pic>
      <p:pic>
        <p:nvPicPr>
          <p:cNvPr id="6" name="Рисунок 5" descr="tje110zqm3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2952328" cy="1967450"/>
          </a:xfrm>
          <a:prstGeom prst="rect">
            <a:avLst/>
          </a:prstGeom>
        </p:spPr>
      </p:pic>
      <p:pic>
        <p:nvPicPr>
          <p:cNvPr id="7" name="Рисунок 6" descr="X1zZehslCg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005064"/>
            <a:ext cx="2647985" cy="1872208"/>
          </a:xfrm>
          <a:prstGeom prst="rect">
            <a:avLst/>
          </a:prstGeom>
        </p:spPr>
      </p:pic>
      <p:pic>
        <p:nvPicPr>
          <p:cNvPr id="8" name="Рисунок 7" descr="NWteKxKHxt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564904"/>
            <a:ext cx="2809410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29249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Праздничный концерт «Милым дамам посвящается…»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85293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Межрегиональный фестиваль</a:t>
            </a:r>
          </a:p>
          <a:p>
            <a:pPr algn="ctr"/>
            <a:r>
              <a:rPr lang="ru-RU" dirty="0" smtClean="0"/>
              <a:t> «Серебряная  веревочка»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443711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Детская игровая программа</a:t>
            </a:r>
          </a:p>
          <a:p>
            <a:pPr algn="ctr"/>
            <a:r>
              <a:rPr lang="ru-RU" dirty="0" smtClean="0"/>
              <a:t> «Мир полон чудес»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593467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семейного отдыха «День народных танцев»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93467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Вечер отдыха для старшего поколения «Золотое время»</a:t>
            </a:r>
            <a:endParaRPr lang="ru-RU" dirty="0"/>
          </a:p>
        </p:txBody>
      </p:sp>
      <p:pic>
        <p:nvPicPr>
          <p:cNvPr id="14" name="Рисунок 13" descr="СМФК4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мастера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uVbV7ofPo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2995001" cy="2246251"/>
          </a:xfrm>
        </p:spPr>
      </p:pic>
      <p:pic>
        <p:nvPicPr>
          <p:cNvPr id="5" name="Рисунок 4" descr="JcnHWXWle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939819" cy="2204864"/>
          </a:xfrm>
          <a:prstGeom prst="rect">
            <a:avLst/>
          </a:prstGeom>
        </p:spPr>
      </p:pic>
      <p:pic>
        <p:nvPicPr>
          <p:cNvPr id="6" name="Рисунок 5" descr="i39AtMljf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21088"/>
            <a:ext cx="2856317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5010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Мастерица Надежда Пята </a:t>
            </a:r>
          </a:p>
          <a:p>
            <a:pPr algn="ctr"/>
            <a:r>
              <a:rPr lang="ru-RU" dirty="0" smtClean="0"/>
              <a:t>и ее работы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501008"/>
            <a:ext cx="319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Мастерица Евгения Кузнецова</a:t>
            </a:r>
          </a:p>
          <a:p>
            <a:pPr algn="ctr"/>
            <a:r>
              <a:rPr lang="ru-RU" dirty="0" smtClean="0"/>
              <a:t> и ее работы</a:t>
            </a:r>
            <a:endParaRPr lang="ru-RU" dirty="0"/>
          </a:p>
        </p:txBody>
      </p:sp>
      <p:pic>
        <p:nvPicPr>
          <p:cNvPr id="9" name="Рисунок 8" descr="17_ebNpkN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268760"/>
            <a:ext cx="2915816" cy="2186862"/>
          </a:xfrm>
          <a:prstGeom prst="rect">
            <a:avLst/>
          </a:prstGeom>
        </p:spPr>
      </p:pic>
      <p:pic>
        <p:nvPicPr>
          <p:cNvPr id="10" name="Рисунок 9" descr="СМФК4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156648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земляки – наша гордость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Tatyana-Urazova-kop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5"/>
            <a:ext cx="2448272" cy="3387083"/>
          </a:xfrm>
        </p:spPr>
      </p:pic>
      <p:sp>
        <p:nvSpPr>
          <p:cNvPr id="5" name="TextBox 4"/>
          <p:cNvSpPr txBox="1"/>
          <p:nvPr/>
        </p:nvSpPr>
        <p:spPr>
          <a:xfrm>
            <a:off x="3016306" y="1484784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Писательница Уразова </a:t>
            </a:r>
            <a:r>
              <a:rPr lang="ru-RU" sz="2000" dirty="0" smtClean="0"/>
              <a:t>Татьяна Владиславовна </a:t>
            </a:r>
            <a:r>
              <a:rPr lang="ru-RU" sz="2000" dirty="0" smtClean="0"/>
              <a:t>(Косолапова</a:t>
            </a:r>
            <a:r>
              <a:rPr lang="ru-RU" sz="2000" dirty="0" smtClean="0"/>
              <a:t>) родилась </a:t>
            </a:r>
            <a:r>
              <a:rPr lang="ru-RU" sz="2000" dirty="0" smtClean="0"/>
              <a:t>в Волгограде, детство </a:t>
            </a:r>
            <a:r>
              <a:rPr lang="ru-RU" sz="2000" dirty="0" smtClean="0"/>
              <a:t>и </a:t>
            </a:r>
            <a:r>
              <a:rPr lang="ru-RU" sz="2000" dirty="0" smtClean="0"/>
              <a:t>юность прошли в нашем селе. Сегодня живет в городе Невинномысск </a:t>
            </a:r>
            <a:r>
              <a:rPr lang="ru-RU" sz="2000" dirty="0" smtClean="0"/>
              <a:t>Ставропольского </a:t>
            </a:r>
            <a:r>
              <a:rPr lang="ru-RU" sz="2000" dirty="0" smtClean="0"/>
              <a:t>края.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Писать начала в 2000 году, хотя пробовала раньше заниматься переводами. </a:t>
            </a:r>
            <a:endParaRPr lang="ru-RU" sz="2000" dirty="0" smtClean="0"/>
          </a:p>
          <a:p>
            <a:pPr algn="just"/>
            <a:r>
              <a:rPr lang="ru-RU" sz="2000" dirty="0" smtClean="0"/>
              <a:t>Издала </a:t>
            </a:r>
            <a:r>
              <a:rPr lang="ru-RU" sz="2000" dirty="0" smtClean="0"/>
              <a:t>4 книги: ” Полнолуние”, ” Предзимье”, “Встречи”, ” Я, творение Божие – женщина!”.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Своей родиной Татьяна Уразова </a:t>
            </a:r>
            <a:r>
              <a:rPr lang="ru-RU" sz="2000" dirty="0" smtClean="0"/>
              <a:t>считает село Краснохолмский и </a:t>
            </a:r>
            <a:r>
              <a:rPr lang="ru-RU" sz="2000" dirty="0" smtClean="0"/>
              <a:t>Республику </a:t>
            </a:r>
            <a:r>
              <a:rPr lang="ru-RU" sz="2000" dirty="0" smtClean="0"/>
              <a:t>Башкортостан. </a:t>
            </a:r>
            <a:endParaRPr lang="ru-RU" sz="2000" dirty="0"/>
          </a:p>
        </p:txBody>
      </p:sp>
      <p:pic>
        <p:nvPicPr>
          <p:cNvPr id="6" name="Рисунок 5" descr="СМФК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769152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Добро пожаловать в сельский многофункциональный дом культуры «Нефтяник» села Краснохолмский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Наш адрес: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452852, Республика Башкортостан, Калтасинский район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,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село Краснохолмский, улица Стадионная,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7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тел. +7(34779)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3-61-00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Мы в социальных сетях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b="0" u="sng" dirty="0" smtClean="0">
                <a:solidFill>
                  <a:schemeClr val="tx1"/>
                </a:solidFill>
                <a:hlinkClick r:id="rId2"/>
              </a:rPr>
              <a:t>https://vk.com/id567196697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IMG_5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4384377" cy="2922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МФК4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Село Краснохолмский основано в 1957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году, здесь проживают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8174 человека, работают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4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детских сада, 3 школы, больница 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 клуб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hello_html_672247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000" y="601663"/>
            <a:ext cx="5753100" cy="4314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СМФК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 коллектив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&amp;Изображение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488832" cy="4212469"/>
          </a:xfrm>
        </p:spPr>
      </p:pic>
      <p:sp>
        <p:nvSpPr>
          <p:cNvPr id="7" name="TextBox 6"/>
          <p:cNvSpPr txBox="1"/>
          <p:nvPr/>
        </p:nvSpPr>
        <p:spPr>
          <a:xfrm>
            <a:off x="2771800" y="6093296"/>
            <a:ext cx="42386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a typeface="+mj-ea"/>
                <a:cs typeface="+mj-cs"/>
              </a:rPr>
              <a:t>Директор Надежда Пята</a:t>
            </a:r>
            <a:endParaRPr lang="ru-RU" sz="25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a typeface="+mj-ea"/>
              <a:cs typeface="+mj-cs"/>
            </a:endParaRPr>
          </a:p>
        </p:txBody>
      </p:sp>
      <p:pic>
        <p:nvPicPr>
          <p:cNvPr id="8" name="Рисунок 7" descr="СМФК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 клуб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qV7gYVACHp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825730" cy="1997879"/>
          </a:xfrm>
        </p:spPr>
      </p:pic>
      <p:sp>
        <p:nvSpPr>
          <p:cNvPr id="5" name="TextBox 4"/>
          <p:cNvSpPr txBox="1"/>
          <p:nvPr/>
        </p:nvSpPr>
        <p:spPr>
          <a:xfrm>
            <a:off x="683568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Зрительный зал</a:t>
            </a:r>
            <a:endParaRPr lang="ru-RU" dirty="0"/>
          </a:p>
        </p:txBody>
      </p:sp>
      <p:pic>
        <p:nvPicPr>
          <p:cNvPr id="6" name="Рисунок 5" descr="зрит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49080"/>
            <a:ext cx="2808311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релакса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Репетиционная зона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Детская игровая зона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Спортивная зона</a:t>
            </a:r>
            <a:endParaRPr lang="ru-RU" dirty="0"/>
          </a:p>
        </p:txBody>
      </p:sp>
      <p:pic>
        <p:nvPicPr>
          <p:cNvPr id="16" name="Рисунок 15" descr="зона релакс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84784"/>
            <a:ext cx="2808312" cy="2016224"/>
          </a:xfrm>
          <a:prstGeom prst="rect">
            <a:avLst/>
          </a:prstGeom>
        </p:spPr>
      </p:pic>
      <p:pic>
        <p:nvPicPr>
          <p:cNvPr id="17" name="Рисунок 16" descr="спортивная зон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149080"/>
            <a:ext cx="2915816" cy="1872207"/>
          </a:xfrm>
          <a:prstGeom prst="rect">
            <a:avLst/>
          </a:prstGeom>
        </p:spPr>
      </p:pic>
      <p:pic>
        <p:nvPicPr>
          <p:cNvPr id="18" name="Рисунок 17" descr="детская игровая зон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484784"/>
            <a:ext cx="2987824" cy="1991883"/>
          </a:xfrm>
          <a:prstGeom prst="rect">
            <a:avLst/>
          </a:prstGeom>
        </p:spPr>
      </p:pic>
      <p:pic>
        <p:nvPicPr>
          <p:cNvPr id="19" name="Рисунок 18" descr="репетиционная зона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9434" y="4149080"/>
            <a:ext cx="2809409" cy="1872208"/>
          </a:xfrm>
          <a:prstGeom prst="rect">
            <a:avLst/>
          </a:prstGeom>
        </p:spPr>
      </p:pic>
      <p:pic>
        <p:nvPicPr>
          <p:cNvPr id="20" name="Рисунок 19" descr="СМФК44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779096" cy="73269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модельная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библиотека – центр башкирской культуры и литературы</a:t>
            </a:r>
            <a:endParaRPr lang="ru-RU" sz="20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9hMv0cHW55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1"/>
            <a:ext cx="3096345" cy="1922384"/>
          </a:xfrm>
        </p:spPr>
      </p:pic>
      <p:sp>
        <p:nvSpPr>
          <p:cNvPr id="5" name="TextBox 4"/>
          <p:cNvSpPr txBox="1"/>
          <p:nvPr/>
        </p:nvSpPr>
        <p:spPr>
          <a:xfrm>
            <a:off x="1187624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библиотека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 читальный зал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3501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Детский уголок</a:t>
            </a:r>
            <a:endParaRPr lang="ru-RU" dirty="0"/>
          </a:p>
        </p:txBody>
      </p:sp>
      <p:pic>
        <p:nvPicPr>
          <p:cNvPr id="10" name="Рисунок 9" descr="wqnmkLkIr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419872" cy="2088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60212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Народные праздники. </a:t>
            </a:r>
          </a:p>
          <a:p>
            <a:r>
              <a:rPr lang="ru-RU" dirty="0" smtClean="0"/>
              <a:t>«Кис ултырыу»</a:t>
            </a:r>
            <a:endParaRPr lang="ru-RU" dirty="0"/>
          </a:p>
        </p:txBody>
      </p:sp>
      <p:pic>
        <p:nvPicPr>
          <p:cNvPr id="12" name="Рисунок 11" descr="nPA2dPYqC9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419872" cy="1923678"/>
          </a:xfrm>
          <a:prstGeom prst="rect">
            <a:avLst/>
          </a:prstGeom>
        </p:spPr>
      </p:pic>
      <p:pic>
        <p:nvPicPr>
          <p:cNvPr id="13" name="Рисунок 12" descr="UWy1f5nr0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05064"/>
            <a:ext cx="3096344" cy="2088232"/>
          </a:xfrm>
          <a:prstGeom prst="rect">
            <a:avLst/>
          </a:prstGeom>
        </p:spPr>
      </p:pic>
      <p:pic>
        <p:nvPicPr>
          <p:cNvPr id="14" name="Рисунок 13" descr="СМФК4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коллективы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lE4lW9Ned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880320" cy="1800200"/>
          </a:xfrm>
        </p:spPr>
      </p:pic>
      <p:pic>
        <p:nvPicPr>
          <p:cNvPr id="5" name="Рисунок 4" descr="tGLGUOUVH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00808"/>
            <a:ext cx="2627109" cy="1817259"/>
          </a:xfrm>
          <a:prstGeom prst="rect">
            <a:avLst/>
          </a:prstGeom>
        </p:spPr>
      </p:pic>
      <p:pic>
        <p:nvPicPr>
          <p:cNvPr id="6" name="Рисунок 5" descr="WDu0PTvib_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2880320" cy="1775503"/>
          </a:xfrm>
          <a:prstGeom prst="rect">
            <a:avLst/>
          </a:prstGeom>
        </p:spPr>
      </p:pic>
      <p:pic>
        <p:nvPicPr>
          <p:cNvPr id="7" name="Рисунок 6" descr="R2BX5ihNgw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365104"/>
            <a:ext cx="2699371" cy="1846864"/>
          </a:xfrm>
          <a:prstGeom prst="rect">
            <a:avLst/>
          </a:prstGeom>
        </p:spPr>
      </p:pic>
      <p:pic>
        <p:nvPicPr>
          <p:cNvPr id="8" name="Рисунок 7" descr="KvAlwdYeFY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052736"/>
            <a:ext cx="2871275" cy="1872208"/>
          </a:xfrm>
          <a:prstGeom prst="rect">
            <a:avLst/>
          </a:prstGeom>
        </p:spPr>
      </p:pic>
      <p:pic>
        <p:nvPicPr>
          <p:cNvPr id="9" name="Рисунок 8" descr="Ec5sWSW1O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843302" cy="189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27809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Образцовый театр ложкарей «Холмичи»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34290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хор «Ветераны»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2852936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Вокальный ансамбль            «Мурпамаш»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56612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Детский театр миниатюр «Ананас»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62116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Танцевальный коллектив «Созвездие»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5172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коллектив </a:t>
            </a:r>
            <a:r>
              <a:rPr lang="ru-RU" dirty="0" smtClean="0"/>
              <a:t>вокально–инструментальная </a:t>
            </a:r>
            <a:r>
              <a:rPr lang="ru-RU" dirty="0" smtClean="0"/>
              <a:t>группа «Своими руками» </a:t>
            </a:r>
            <a:endParaRPr lang="ru-RU" dirty="0"/>
          </a:p>
        </p:txBody>
      </p:sp>
      <p:pic>
        <p:nvPicPr>
          <p:cNvPr id="16" name="Рисунок 15" descr="СМФК44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праздники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0AsWTs24G6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880320" cy="1919464"/>
          </a:xfrm>
        </p:spPr>
      </p:pic>
      <p:pic>
        <p:nvPicPr>
          <p:cNvPr id="5" name="Рисунок 4" descr="6inHldCcwV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980728"/>
            <a:ext cx="2809325" cy="1872209"/>
          </a:xfrm>
          <a:prstGeom prst="rect">
            <a:avLst/>
          </a:prstGeom>
        </p:spPr>
      </p:pic>
      <p:pic>
        <p:nvPicPr>
          <p:cNvPr id="6" name="Рисунок 5" descr="Bx1a7dTWu-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2843133" cy="1894682"/>
          </a:xfrm>
          <a:prstGeom prst="rect">
            <a:avLst/>
          </a:prstGeom>
        </p:spPr>
      </p:pic>
      <p:pic>
        <p:nvPicPr>
          <p:cNvPr id="7" name="Рисунок 6" descr="fNi1KsjTP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21088"/>
            <a:ext cx="2735079" cy="1944216"/>
          </a:xfrm>
          <a:prstGeom prst="rect">
            <a:avLst/>
          </a:prstGeom>
        </p:spPr>
      </p:pic>
      <p:pic>
        <p:nvPicPr>
          <p:cNvPr id="8" name="Рисунок 7" descr="CpVJJmD-_9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708920"/>
            <a:ext cx="2724248" cy="1804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299695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Районный фестиваль народного самодеятельного творчества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8529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Концертная программа «Моя мама лучше всех»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45091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Концерт, посвященный дню Победы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621166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Новогоднее представление «Сказка старого фонаря»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6211669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Межрегиональный фестиваль «Я люблю тебя, жизнь!»</a:t>
            </a:r>
            <a:endParaRPr lang="ru-RU" dirty="0"/>
          </a:p>
        </p:txBody>
      </p:sp>
      <p:pic>
        <p:nvPicPr>
          <p:cNvPr id="14" name="Рисунок 13" descr="СМФК4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праздники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W8ZIj950B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2595734" cy="1728192"/>
          </a:xfrm>
        </p:spPr>
      </p:pic>
      <p:pic>
        <p:nvPicPr>
          <p:cNvPr id="5" name="Рисунок 4" descr="Ttp0Frgoq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56176" y="980728"/>
            <a:ext cx="2593301" cy="1728192"/>
          </a:xfrm>
          <a:prstGeom prst="rect">
            <a:avLst/>
          </a:prstGeom>
        </p:spPr>
      </p:pic>
      <p:pic>
        <p:nvPicPr>
          <p:cNvPr id="6" name="Рисунок 5" descr="Tu4Ol9kDK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2592288" cy="1813068"/>
          </a:xfrm>
          <a:prstGeom prst="rect">
            <a:avLst/>
          </a:prstGeom>
        </p:spPr>
      </p:pic>
      <p:pic>
        <p:nvPicPr>
          <p:cNvPr id="7" name="Рисунок 6" descr="3Bj_8f9cm8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93096"/>
            <a:ext cx="2739373" cy="1894908"/>
          </a:xfrm>
          <a:prstGeom prst="rect">
            <a:avLst/>
          </a:prstGeom>
        </p:spPr>
      </p:pic>
      <p:pic>
        <p:nvPicPr>
          <p:cNvPr id="8" name="Рисунок 7" descr="dGZ1pdL78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636912"/>
            <a:ext cx="2944328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43651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Спортивное мероприятие «Зарядка со звездой»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6369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Праздничный концерт «Золотая осень»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270892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Развлекательная программа «Сударыня, Масленица»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61653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 родословной «Шежере»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21166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Концертная программа «День России»</a:t>
            </a:r>
            <a:endParaRPr lang="ru-RU" dirty="0"/>
          </a:p>
        </p:txBody>
      </p:sp>
      <p:pic>
        <p:nvPicPr>
          <p:cNvPr id="14" name="Рисунок 13" descr="СМФК4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Наши праздники </a:t>
            </a: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3SCrc9_F9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348880"/>
            <a:ext cx="2053729" cy="2738305"/>
          </a:xfrm>
        </p:spPr>
      </p:pic>
      <p:pic>
        <p:nvPicPr>
          <p:cNvPr id="5" name="Рисунок 4" descr="hDjX_hkDd9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12160" y="1196752"/>
            <a:ext cx="2917463" cy="1944216"/>
          </a:xfrm>
          <a:prstGeom prst="rect">
            <a:avLst/>
          </a:prstGeom>
        </p:spPr>
      </p:pic>
      <p:pic>
        <p:nvPicPr>
          <p:cNvPr id="6" name="Рисунок 5" descr="flCAWaMFG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1196752"/>
            <a:ext cx="2952328" cy="1967449"/>
          </a:xfrm>
          <a:prstGeom prst="rect">
            <a:avLst/>
          </a:prstGeom>
        </p:spPr>
      </p:pic>
      <p:pic>
        <p:nvPicPr>
          <p:cNvPr id="7" name="Рисунок 6" descr="ka8f12ZC8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2952328" cy="1983820"/>
          </a:xfrm>
          <a:prstGeom prst="rect">
            <a:avLst/>
          </a:prstGeom>
        </p:spPr>
      </p:pic>
      <p:pic>
        <p:nvPicPr>
          <p:cNvPr id="8" name="Рисунок 7" descr="OF462smKm4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077072"/>
            <a:ext cx="2880320" cy="1919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31409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Праздничный концерт «Будущее за детьми»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Праздник «Холли»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0851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семейного отдыха </a:t>
            </a:r>
            <a:r>
              <a:rPr lang="ru-RU" dirty="0" smtClean="0"/>
              <a:t>«</a:t>
            </a:r>
            <a:r>
              <a:rPr lang="ru-RU" dirty="0" smtClean="0"/>
              <a:t>Семейные выходные»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60212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Квест   </a:t>
            </a:r>
            <a:endParaRPr lang="ru-RU" dirty="0" smtClean="0"/>
          </a:p>
          <a:p>
            <a:pPr algn="ctr"/>
            <a:r>
              <a:rPr lang="ru-RU" dirty="0" smtClean="0"/>
              <a:t>«Час детских забав»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60212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Танцевальная минутка «Танцуй вместе с нами»</a:t>
            </a:r>
            <a:endParaRPr lang="ru-RU" dirty="0"/>
          </a:p>
        </p:txBody>
      </p:sp>
      <p:pic>
        <p:nvPicPr>
          <p:cNvPr id="14" name="Рисунок 13" descr="СМФК4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0"/>
            <a:ext cx="1043608" cy="7839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313</TotalTime>
  <Words>307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Село Краснохолмский основано в 1957 году, здесь проживают 8174 человека, работают  4 детских сада, 3 школы, больница и наш клуб</vt:lpstr>
      <vt:lpstr>Наш коллектив</vt:lpstr>
      <vt:lpstr>Наш клуб</vt:lpstr>
      <vt:lpstr>модельная библиотека – центр башкирской культуры и литературы</vt:lpstr>
      <vt:lpstr>Наши коллективы</vt:lpstr>
      <vt:lpstr>Наши праздники</vt:lpstr>
      <vt:lpstr>Наши праздники</vt:lpstr>
      <vt:lpstr>Наши праздники </vt:lpstr>
      <vt:lpstr>Наши праздники</vt:lpstr>
      <vt:lpstr>Наши мастера</vt:lpstr>
      <vt:lpstr>Наши земляки – наша гордость</vt:lpstr>
      <vt:lpstr>Добро пожаловать в сельский многофункциональный дом культуры «Нефтяник» села Краснохолмский   Наш адрес: 452852, Республика Башкортостан, Калтасинский район,  село Краснохолмский, улица Стадионная, 7  тел. +7(34779) 3-61-00  Мы в социальных сетях https://vk.com/id567196697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smfdk</dc:creator>
  <cp:lastModifiedBy>User</cp:lastModifiedBy>
  <cp:revision>48</cp:revision>
  <dcterms:created xsi:type="dcterms:W3CDTF">2020-08-31T05:34:59Z</dcterms:created>
  <dcterms:modified xsi:type="dcterms:W3CDTF">2020-08-31T12:49:10Z</dcterms:modified>
</cp:coreProperties>
</file>